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6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C5DC"/>
    <a:srgbClr val="BCA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7"/>
  </p:normalViewPr>
  <p:slideViewPr>
    <p:cSldViewPr snapToGrid="0">
      <p:cViewPr varScale="1">
        <p:scale>
          <a:sx n="163" d="100"/>
          <a:sy n="163" d="100"/>
        </p:scale>
        <p:origin x="150" y="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ille Swakhoven" userId="717be3b3-3cd8-4f73-ad25-407d11ba9cd6" providerId="ADAL" clId="{B8252C13-CE44-408E-8A9E-D4606C16DF6C}"/>
    <pc:docChg chg="delSld modSld">
      <pc:chgData name="Mireille Swakhoven" userId="717be3b3-3cd8-4f73-ad25-407d11ba9cd6" providerId="ADAL" clId="{B8252C13-CE44-408E-8A9E-D4606C16DF6C}" dt="2020-07-22T12:51:52.670" v="167" actId="6549"/>
      <pc:docMkLst>
        <pc:docMk/>
      </pc:docMkLst>
      <pc:sldChg chg="modSp">
        <pc:chgData name="Mireille Swakhoven" userId="717be3b3-3cd8-4f73-ad25-407d11ba9cd6" providerId="ADAL" clId="{B8252C13-CE44-408E-8A9E-D4606C16DF6C}" dt="2020-07-22T12:47:37.533" v="95" actId="255"/>
        <pc:sldMkLst>
          <pc:docMk/>
          <pc:sldMk cId="316999111" sldId="257"/>
        </pc:sldMkLst>
        <pc:spChg chg="mod">
          <ac:chgData name="Mireille Swakhoven" userId="717be3b3-3cd8-4f73-ad25-407d11ba9cd6" providerId="ADAL" clId="{B8252C13-CE44-408E-8A9E-D4606C16DF6C}" dt="2020-07-22T12:47:37.533" v="95" actId="255"/>
          <ac:spMkLst>
            <pc:docMk/>
            <pc:sldMk cId="316999111" sldId="257"/>
            <ac:spMk id="5" creationId="{00000000-0000-0000-0000-000000000000}"/>
          </ac:spMkLst>
        </pc:spChg>
      </pc:sldChg>
      <pc:sldChg chg="modSp">
        <pc:chgData name="Mireille Swakhoven" userId="717be3b3-3cd8-4f73-ad25-407d11ba9cd6" providerId="ADAL" clId="{B8252C13-CE44-408E-8A9E-D4606C16DF6C}" dt="2020-07-22T12:48:18.012" v="98"/>
        <pc:sldMkLst>
          <pc:docMk/>
          <pc:sldMk cId="883089546" sldId="259"/>
        </pc:sldMkLst>
        <pc:spChg chg="mod">
          <ac:chgData name="Mireille Swakhoven" userId="717be3b3-3cd8-4f73-ad25-407d11ba9cd6" providerId="ADAL" clId="{B8252C13-CE44-408E-8A9E-D4606C16DF6C}" dt="2020-07-22T12:48:15.772" v="97"/>
          <ac:spMkLst>
            <pc:docMk/>
            <pc:sldMk cId="883089546" sldId="259"/>
            <ac:spMk id="2" creationId="{00000000-0000-0000-0000-000000000000}"/>
          </ac:spMkLst>
        </pc:spChg>
        <pc:spChg chg="mod">
          <ac:chgData name="Mireille Swakhoven" userId="717be3b3-3cd8-4f73-ad25-407d11ba9cd6" providerId="ADAL" clId="{B8252C13-CE44-408E-8A9E-D4606C16DF6C}" dt="2020-07-22T12:48:18.012" v="98"/>
          <ac:spMkLst>
            <pc:docMk/>
            <pc:sldMk cId="883089546" sldId="259"/>
            <ac:spMk id="9" creationId="{00000000-0000-0000-0000-000000000000}"/>
          </ac:spMkLst>
        </pc:spChg>
      </pc:sldChg>
      <pc:sldChg chg="modSp">
        <pc:chgData name="Mireille Swakhoven" userId="717be3b3-3cd8-4f73-ad25-407d11ba9cd6" providerId="ADAL" clId="{B8252C13-CE44-408E-8A9E-D4606C16DF6C}" dt="2020-07-22T12:50:25.327" v="136"/>
        <pc:sldMkLst>
          <pc:docMk/>
          <pc:sldMk cId="4022043828" sldId="260"/>
        </pc:sldMkLst>
        <pc:spChg chg="mod">
          <ac:chgData name="Mireille Swakhoven" userId="717be3b3-3cd8-4f73-ad25-407d11ba9cd6" providerId="ADAL" clId="{B8252C13-CE44-408E-8A9E-D4606C16DF6C}" dt="2020-07-22T12:50:25.327" v="136"/>
          <ac:spMkLst>
            <pc:docMk/>
            <pc:sldMk cId="4022043828" sldId="260"/>
            <ac:spMk id="2" creationId="{C112966E-7F84-4565-9899-5D575F84446A}"/>
          </ac:spMkLst>
        </pc:spChg>
        <pc:spChg chg="mod">
          <ac:chgData name="Mireille Swakhoven" userId="717be3b3-3cd8-4f73-ad25-407d11ba9cd6" providerId="ADAL" clId="{B8252C13-CE44-408E-8A9E-D4606C16DF6C}" dt="2020-07-22T12:46:53.804" v="79" actId="20577"/>
          <ac:spMkLst>
            <pc:docMk/>
            <pc:sldMk cId="4022043828" sldId="260"/>
            <ac:spMk id="5" creationId="{00000000-0000-0000-0000-000000000000}"/>
          </ac:spMkLst>
        </pc:spChg>
      </pc:sldChg>
      <pc:sldChg chg="del">
        <pc:chgData name="Mireille Swakhoven" userId="717be3b3-3cd8-4f73-ad25-407d11ba9cd6" providerId="ADAL" clId="{B8252C13-CE44-408E-8A9E-D4606C16DF6C}" dt="2020-07-22T12:50:40.508" v="137" actId="2696"/>
        <pc:sldMkLst>
          <pc:docMk/>
          <pc:sldMk cId="4113741752" sldId="261"/>
        </pc:sldMkLst>
      </pc:sldChg>
      <pc:sldChg chg="del">
        <pc:chgData name="Mireille Swakhoven" userId="717be3b3-3cd8-4f73-ad25-407d11ba9cd6" providerId="ADAL" clId="{B8252C13-CE44-408E-8A9E-D4606C16DF6C}" dt="2020-07-22T12:50:41.487" v="138" actId="2696"/>
        <pc:sldMkLst>
          <pc:docMk/>
          <pc:sldMk cId="2161824026" sldId="262"/>
        </pc:sldMkLst>
      </pc:sldChg>
      <pc:sldChg chg="del">
        <pc:chgData name="Mireille Swakhoven" userId="717be3b3-3cd8-4f73-ad25-407d11ba9cd6" providerId="ADAL" clId="{B8252C13-CE44-408E-8A9E-D4606C16DF6C}" dt="2020-07-22T12:50:42.266" v="139" actId="2696"/>
        <pc:sldMkLst>
          <pc:docMk/>
          <pc:sldMk cId="0" sldId="263"/>
        </pc:sldMkLst>
      </pc:sldChg>
      <pc:sldChg chg="modSp">
        <pc:chgData name="Mireille Swakhoven" userId="717be3b3-3cd8-4f73-ad25-407d11ba9cd6" providerId="ADAL" clId="{B8252C13-CE44-408E-8A9E-D4606C16DF6C}" dt="2020-07-22T12:49:34.349" v="132" actId="14100"/>
        <pc:sldMkLst>
          <pc:docMk/>
          <pc:sldMk cId="2367175731" sldId="264"/>
        </pc:sldMkLst>
        <pc:spChg chg="mod">
          <ac:chgData name="Mireille Swakhoven" userId="717be3b3-3cd8-4f73-ad25-407d11ba9cd6" providerId="ADAL" clId="{B8252C13-CE44-408E-8A9E-D4606C16DF6C}" dt="2020-07-22T12:48:46.475" v="112" actId="6549"/>
          <ac:spMkLst>
            <pc:docMk/>
            <pc:sldMk cId="2367175731" sldId="264"/>
            <ac:spMk id="2" creationId="{00000000-0000-0000-0000-000000000000}"/>
          </ac:spMkLst>
        </pc:spChg>
        <pc:spChg chg="mod">
          <ac:chgData name="Mireille Swakhoven" userId="717be3b3-3cd8-4f73-ad25-407d11ba9cd6" providerId="ADAL" clId="{B8252C13-CE44-408E-8A9E-D4606C16DF6C}" dt="2020-07-22T12:49:04.765" v="131" actId="113"/>
          <ac:spMkLst>
            <pc:docMk/>
            <pc:sldMk cId="2367175731" sldId="264"/>
            <ac:spMk id="3" creationId="{00000000-0000-0000-0000-000000000000}"/>
          </ac:spMkLst>
        </pc:spChg>
        <pc:spChg chg="mod">
          <ac:chgData name="Mireille Swakhoven" userId="717be3b3-3cd8-4f73-ad25-407d11ba9cd6" providerId="ADAL" clId="{B8252C13-CE44-408E-8A9E-D4606C16DF6C}" dt="2020-07-22T12:49:34.349" v="132" actId="14100"/>
          <ac:spMkLst>
            <pc:docMk/>
            <pc:sldMk cId="2367175731" sldId="264"/>
            <ac:spMk id="7" creationId="{AD1E4412-6BD2-48F3-8D60-22CA3EC03B16}"/>
          </ac:spMkLst>
        </pc:spChg>
      </pc:sldChg>
      <pc:sldChg chg="modSp">
        <pc:chgData name="Mireille Swakhoven" userId="717be3b3-3cd8-4f73-ad25-407d11ba9cd6" providerId="ADAL" clId="{B8252C13-CE44-408E-8A9E-D4606C16DF6C}" dt="2020-07-22T12:51:52.670" v="167" actId="6549"/>
        <pc:sldMkLst>
          <pc:docMk/>
          <pc:sldMk cId="142023326" sldId="266"/>
        </pc:sldMkLst>
        <pc:spChg chg="mod">
          <ac:chgData name="Mireille Swakhoven" userId="717be3b3-3cd8-4f73-ad25-407d11ba9cd6" providerId="ADAL" clId="{B8252C13-CE44-408E-8A9E-D4606C16DF6C}" dt="2020-07-22T12:51:52.670" v="167" actId="6549"/>
          <ac:spMkLst>
            <pc:docMk/>
            <pc:sldMk cId="142023326" sldId="266"/>
            <ac:spMk id="7" creationId="{5E302FBD-922E-4F40-A978-A0ABD2F6F4CE}"/>
          </ac:spMkLst>
        </pc:spChg>
      </pc:sldChg>
    </pc:docChg>
  </pc:docChgLst>
  <pc:docChgLst>
    <pc:chgData name="Daria Kargopoltseva" userId="119943d7-e398-45d4-9230-788f3a01387b" providerId="ADAL" clId="{893D8589-2FFC-4478-B590-DFBC6FA60734}"/>
    <pc:docChg chg="delSld modSld">
      <pc:chgData name="Daria Kargopoltseva" userId="119943d7-e398-45d4-9230-788f3a01387b" providerId="ADAL" clId="{893D8589-2FFC-4478-B590-DFBC6FA60734}" dt="2020-08-06T14:58:28.498" v="31" actId="1076"/>
      <pc:docMkLst>
        <pc:docMk/>
      </pc:docMkLst>
      <pc:sldChg chg="del">
        <pc:chgData name="Daria Kargopoltseva" userId="119943d7-e398-45d4-9230-788f3a01387b" providerId="ADAL" clId="{893D8589-2FFC-4478-B590-DFBC6FA60734}" dt="2020-08-06T14:56:47.505" v="18" actId="2696"/>
        <pc:sldMkLst>
          <pc:docMk/>
          <pc:sldMk cId="316999111" sldId="257"/>
        </pc:sldMkLst>
      </pc:sldChg>
      <pc:sldChg chg="del">
        <pc:chgData name="Daria Kargopoltseva" userId="119943d7-e398-45d4-9230-788f3a01387b" providerId="ADAL" clId="{893D8589-2FFC-4478-B590-DFBC6FA60734}" dt="2020-08-06T14:56:20.981" v="17" actId="2696"/>
        <pc:sldMkLst>
          <pc:docMk/>
          <pc:sldMk cId="883089546" sldId="259"/>
        </pc:sldMkLst>
      </pc:sldChg>
      <pc:sldChg chg="del">
        <pc:chgData name="Daria Kargopoltseva" userId="119943d7-e398-45d4-9230-788f3a01387b" providerId="ADAL" clId="{893D8589-2FFC-4478-B590-DFBC6FA60734}" dt="2020-08-06T14:56:19.856" v="16" actId="2696"/>
        <pc:sldMkLst>
          <pc:docMk/>
          <pc:sldMk cId="2367175731" sldId="264"/>
        </pc:sldMkLst>
      </pc:sldChg>
      <pc:sldChg chg="modSp">
        <pc:chgData name="Daria Kargopoltseva" userId="119943d7-e398-45d4-9230-788f3a01387b" providerId="ADAL" clId="{893D8589-2FFC-4478-B590-DFBC6FA60734}" dt="2020-08-06T14:58:28.498" v="31" actId="1076"/>
        <pc:sldMkLst>
          <pc:docMk/>
          <pc:sldMk cId="142023326" sldId="266"/>
        </pc:sldMkLst>
        <pc:spChg chg="mod">
          <ac:chgData name="Daria Kargopoltseva" userId="119943d7-e398-45d4-9230-788f3a01387b" providerId="ADAL" clId="{893D8589-2FFC-4478-B590-DFBC6FA60734}" dt="2020-08-06T14:58:28.498" v="31" actId="1076"/>
          <ac:spMkLst>
            <pc:docMk/>
            <pc:sldMk cId="142023326" sldId="266"/>
            <ac:spMk id="7" creationId="{5E302FBD-922E-4F40-A978-A0ABD2F6F4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34024B0-D97C-9442-B95A-4FB5504B42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4000" y="648000"/>
            <a:ext cx="4932000" cy="648000"/>
          </a:xfrm>
        </p:spPr>
        <p:txBody>
          <a:bodyPr anchor="b" anchorCtr="0"/>
          <a:lstStyle>
            <a:lvl1pPr algn="l">
              <a:lnSpc>
                <a:spcPts val="2400"/>
              </a:lnSpc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</a:t>
            </a:r>
            <a:br>
              <a:rPr lang="nl-NL" dirty="0"/>
            </a:br>
            <a:r>
              <a:rPr lang="nl-NL" dirty="0"/>
              <a:t> bewerken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7810ADB-FD16-B349-8C1C-55A3E2BF5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4000" y="1433048"/>
            <a:ext cx="4932000" cy="632686"/>
          </a:xfr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0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044000"/>
            <a:ext cx="8640000" cy="306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5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368000"/>
            <a:ext cx="8640000" cy="2736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252000" y="1044000"/>
            <a:ext cx="8640000" cy="243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20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708" y="1499839"/>
            <a:ext cx="6960257" cy="1706137"/>
          </a:xfrm>
        </p:spPr>
        <p:txBody>
          <a:bodyPr anchor="t" anchorCtr="0"/>
          <a:lstStyle>
            <a:lvl1pPr>
              <a:lnSpc>
                <a:spcPts val="42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5708" y="3205976"/>
            <a:ext cx="6960293" cy="761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6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368000"/>
            <a:ext cx="4176000" cy="2736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368000"/>
            <a:ext cx="4176000" cy="2736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06/08/2020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252000" y="1044000"/>
            <a:ext cx="8640000" cy="243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44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06/08/2020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252000" y="1044000"/>
            <a:ext cx="8640000" cy="243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63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06/08/2020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2000" y="215999"/>
            <a:ext cx="7560000" cy="59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52000" y="1368000"/>
            <a:ext cx="8640000" cy="2736000"/>
          </a:xfrm>
        </p:spPr>
        <p:txBody>
          <a:bodyPr tIns="18000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52000" y="1044000"/>
            <a:ext cx="8640000" cy="243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45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00" y="1368000"/>
            <a:ext cx="2880000" cy="273600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06/08/2020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2000" y="215999"/>
            <a:ext cx="7560000" cy="59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312000" y="1368000"/>
            <a:ext cx="5580000" cy="2736000"/>
          </a:xfrm>
        </p:spPr>
        <p:txBody>
          <a:bodyPr tIns="18000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252000" y="1044000"/>
            <a:ext cx="8640000" cy="243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35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52000" y="914961"/>
            <a:ext cx="8640000" cy="5576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07E2A1-ADF7-4541-8FBC-DF94A9C85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9"/>
          <a:stretch/>
        </p:blipFill>
        <p:spPr>
          <a:xfrm>
            <a:off x="6638290" y="117651"/>
            <a:ext cx="2451100" cy="7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5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215999"/>
            <a:ext cx="7560000" cy="59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368000"/>
            <a:ext cx="8640000" cy="27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000" y="4216030"/>
            <a:ext cx="1451590" cy="111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fld id="{FE406AAA-D699-4C1D-A0EC-EC659E9F1150}" type="datetimeFigureOut">
              <a:rPr lang="en-GB" smtClean="0"/>
              <a:pPr/>
              <a:t>06/08/2020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7638" y="4216030"/>
            <a:ext cx="3086100" cy="111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0000" y="4216030"/>
            <a:ext cx="2052000" cy="111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7A04250-613F-4554-B44F-03A9E6B9A48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2000" y="914961"/>
            <a:ext cx="8640000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52000" y="4176115"/>
            <a:ext cx="8640000" cy="5576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14" y="4358891"/>
            <a:ext cx="8641051" cy="53371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4E173E3-7C0B-6F4C-B4FC-7173BFCB6C5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00" y="184015"/>
            <a:ext cx="5588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7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rtual2020.fip.org/" TargetMode="External"/><Relationship Id="rId2" Type="http://schemas.openxmlformats.org/officeDocument/2006/relationships/hyperlink" Target="https://virtual2020.fip.org/programme-overview/?topic=professional-development-event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F426248-5CB0-6247-A30E-6D5678CF2D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b="0" dirty="0"/>
            </a:br>
            <a:br>
              <a:rPr lang="en-GB" b="0" dirty="0"/>
            </a:br>
            <a:endParaRPr lang="nl-NL" dirty="0"/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5E302FBD-922E-4F40-A978-A0ABD2F6F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6322" y="308463"/>
            <a:ext cx="6541478" cy="15228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LIVING AND LEARNING THROUGH THE COVID-19 PANDEMIC – GLOBAL REFLECTIONS</a:t>
            </a:r>
            <a:br>
              <a:rPr lang="en-GB" sz="24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/>
              <a:t>4 – 25 September 2020</a:t>
            </a:r>
            <a:br>
              <a:rPr lang="en-GB" b="1" dirty="0"/>
            </a:b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4202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Entitlements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Why register?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12966E-7F84-4565-9899-5D575F84446A}"/>
              </a:ext>
            </a:extLst>
          </p:cNvPr>
          <p:cNvSpPr/>
          <p:nvPr/>
        </p:nvSpPr>
        <p:spPr>
          <a:xfrm>
            <a:off x="785813" y="1417588"/>
            <a:ext cx="73509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04040"/>
                </a:solidFill>
              </a:rPr>
              <a:t>This will entitle you to:</a:t>
            </a:r>
          </a:p>
          <a:p>
            <a:endParaRPr lang="en-GB" dirty="0">
              <a:solidFill>
                <a:srgbClr val="40404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04040"/>
                </a:solidFill>
              </a:rPr>
              <a:t> Access to all the sessions during the full event or the day(s) of your choice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04040"/>
                </a:solidFill>
              </a:rPr>
              <a:t> Access to all the </a:t>
            </a:r>
            <a:r>
              <a:rPr lang="en-GB" b="1" dirty="0">
                <a:solidFill>
                  <a:srgbClr val="312682"/>
                </a:solidFill>
                <a:hlinkClick r:id="rId2"/>
              </a:rPr>
              <a:t>Professional Development events</a:t>
            </a:r>
            <a:endParaRPr lang="en-GB" dirty="0">
              <a:solidFill>
                <a:srgbClr val="40404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04040"/>
                </a:solidFill>
              </a:rPr>
              <a:t> Access to all the posters, abstracts and short oral presentations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04040"/>
                </a:solidFill>
              </a:rPr>
              <a:t> Certificate of attendance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b="1" i="0" u="none" strike="noStrike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2000" b="1" i="0" u="none" strike="noStrike" dirty="0">
                <a:solidFill>
                  <a:srgbClr val="404040"/>
                </a:solidFill>
                <a:effectLst/>
              </a:rPr>
              <a:t>Take this </a:t>
            </a:r>
            <a:r>
              <a:rPr lang="en-GB" sz="2000" b="1" dirty="0">
                <a:solidFill>
                  <a:srgbClr val="404040"/>
                </a:solidFill>
              </a:rPr>
              <a:t>unique opportunity and JOIN US!</a:t>
            </a:r>
          </a:p>
          <a:p>
            <a:r>
              <a:rPr lang="en-GB" sz="2000" dirty="0">
                <a:hlinkClick r:id="rId3"/>
              </a:rPr>
              <a:t>https://virtual2020.fip.org/</a:t>
            </a:r>
            <a:endParaRPr lang="en-GB" sz="2000" b="1" i="0" u="none" strike="noStrike" dirty="0">
              <a:solidFill>
                <a:srgbClr val="40404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20438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FIP VirtualEvent2020">
      <a:dk1>
        <a:srgbClr val="000000"/>
      </a:dk1>
      <a:lt1>
        <a:srgbClr val="FFFFFF"/>
      </a:lt1>
      <a:dk2>
        <a:srgbClr val="312783"/>
      </a:dk2>
      <a:lt2>
        <a:srgbClr val="EEECEC"/>
      </a:lt2>
      <a:accent1>
        <a:srgbClr val="312783"/>
      </a:accent1>
      <a:accent2>
        <a:srgbClr val="702483"/>
      </a:accent2>
      <a:accent3>
        <a:srgbClr val="FF7BD8"/>
      </a:accent3>
      <a:accent4>
        <a:srgbClr val="45BFEB"/>
      </a:accent4>
      <a:accent5>
        <a:srgbClr val="97BF0D"/>
      </a:accent5>
      <a:accent6>
        <a:srgbClr val="003884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P_Virtual_2020_Presentation_v1" id="{59ACF772-DADD-0D4F-A194-7DF5B3FBC59F}" vid="{249E3525-6CB8-9D4D-9375-4D1A7250C39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FF20F3B326914BAF9980C57E959F1E" ma:contentTypeVersion="12" ma:contentTypeDescription="Create a new document." ma:contentTypeScope="" ma:versionID="fe5ab8b85c4bf386ff5a6d61a94b560a">
  <xsd:schema xmlns:xsd="http://www.w3.org/2001/XMLSchema" xmlns:xs="http://www.w3.org/2001/XMLSchema" xmlns:p="http://schemas.microsoft.com/office/2006/metadata/properties" xmlns:ns2="63cfae83-fc86-410a-be9d-865ba8348f85" xmlns:ns3="68348291-eb11-489d-8590-95296afbe51a" targetNamespace="http://schemas.microsoft.com/office/2006/metadata/properties" ma:root="true" ma:fieldsID="fd1619745b98757c11557e67b43efe04" ns2:_="" ns3:_="">
    <xsd:import namespace="63cfae83-fc86-410a-be9d-865ba8348f85"/>
    <xsd:import namespace="68348291-eb11-489d-8590-95296afbe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fae83-fc86-410a-be9d-865ba8348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48291-eb11-489d-8590-95296afbe51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C39297-8922-4746-8DFD-BD28EB986D1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1079FE-F6CB-4700-8A99-7EBE18533B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fae83-fc86-410a-be9d-865ba8348f85"/>
    <ds:schemaRef ds:uri="68348291-eb11-489d-8590-95296afbe5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3264FF-CD1D-444F-BA14-7A7C117446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FIP_Virtual_2020_Presentation_v1</Template>
  <TotalTime>29</TotalTime>
  <Words>88</Words>
  <Application>Microsoft Office PowerPoint</Application>
  <PresentationFormat>On-screen Show (16:9)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Kantoorthema</vt:lpstr>
      <vt:lpstr>  </vt:lpstr>
      <vt:lpstr>Entitlements</vt:lpstr>
    </vt:vector>
  </TitlesOfParts>
  <Manager/>
  <Company>FIP Virtual 2020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subject/>
  <dc:creator>Mireille Swakhoven</dc:creator>
  <cp:keywords/>
  <dc:description>FIP Virtual 2020 16:9 presentation_x000d_
Version 1 - July 2020_x000d_
Design: Carrie Zwarts_x000d_
Template: Ton Persoon</dc:description>
  <cp:lastModifiedBy>Daria Kargopoltseva</cp:lastModifiedBy>
  <cp:revision>3</cp:revision>
  <dcterms:created xsi:type="dcterms:W3CDTF">2020-07-22T12:24:59Z</dcterms:created>
  <dcterms:modified xsi:type="dcterms:W3CDTF">2020-08-06T14:58:28Z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0x010100E1FF20F3B326914BAF9980C57E959F1E</vt:lpwstr>
  </property>
</Properties>
</file>